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6" r:id="rId8"/>
    <p:sldId id="267" r:id="rId9"/>
    <p:sldId id="263" r:id="rId10"/>
    <p:sldId id="268" r:id="rId11"/>
    <p:sldId id="264" r:id="rId12"/>
    <p:sldId id="269" r:id="rId13"/>
    <p:sldId id="265" r:id="rId14"/>
    <p:sldId id="270" r:id="rId15"/>
    <p:sldId id="26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DD3B-93A1-44D5-A431-96E65CA33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417739"/>
            <a:ext cx="7766936" cy="2633097"/>
          </a:xfrm>
        </p:spPr>
        <p:txBody>
          <a:bodyPr/>
          <a:lstStyle/>
          <a:p>
            <a:pPr algn="ctr"/>
            <a:r>
              <a:rPr lang="en-US" dirty="0"/>
              <a:t>May/June 2021 Financial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E0177-5D0F-43F2-ADC0-F13B0EDD5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Board Meeting – May 26, 2021</a:t>
            </a:r>
          </a:p>
        </p:txBody>
      </p:sp>
    </p:spTree>
    <p:extLst>
      <p:ext uri="{BB962C8B-B14F-4D97-AF65-F5344CB8AC3E}">
        <p14:creationId xmlns:p14="http://schemas.microsoft.com/office/powerpoint/2010/main" val="4241942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5700-EE81-41B2-A044-F8F49459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522914"/>
          </a:xfrm>
        </p:spPr>
        <p:txBody>
          <a:bodyPr>
            <a:normAutofit/>
          </a:bodyPr>
          <a:lstStyle/>
          <a:p>
            <a:r>
              <a:rPr lang="en-US" sz="2400" dirty="0"/>
              <a:t>June 2021 Budget Status Report – Capital Projects Fund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A473D1-4C5F-4472-AFF2-053610988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444" y="1378226"/>
            <a:ext cx="7646504" cy="506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5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5700-EE81-41B2-A044-F8F49459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522914"/>
          </a:xfrm>
        </p:spPr>
        <p:txBody>
          <a:bodyPr>
            <a:normAutofit/>
          </a:bodyPr>
          <a:lstStyle/>
          <a:p>
            <a:r>
              <a:rPr lang="en-US" sz="2400" dirty="0"/>
              <a:t>May 2021 Budget Status Report – Debt Service Fund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7B8C46-06F9-4933-9729-E60897B4B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72210"/>
            <a:ext cx="7777553" cy="52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23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5700-EE81-41B2-A044-F8F49459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522914"/>
          </a:xfrm>
        </p:spPr>
        <p:txBody>
          <a:bodyPr>
            <a:normAutofit/>
          </a:bodyPr>
          <a:lstStyle/>
          <a:p>
            <a:r>
              <a:rPr lang="en-US" sz="2400" dirty="0"/>
              <a:t>June 2021 Budget Status Report – Debt Service Fund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26E848-148F-4280-8B87-16BA36C16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948" y="1132515"/>
            <a:ext cx="7341704" cy="511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06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5700-EE81-41B2-A044-F8F49459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522914"/>
          </a:xfrm>
        </p:spPr>
        <p:txBody>
          <a:bodyPr>
            <a:normAutofit/>
          </a:bodyPr>
          <a:lstStyle/>
          <a:p>
            <a:r>
              <a:rPr lang="en-US" sz="2400" dirty="0"/>
              <a:t>May 2021 Budget Status Report – ASB Fund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E7D9FE-2190-4457-914D-7094210DF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678" y="1298713"/>
            <a:ext cx="6891131" cy="516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28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5700-EE81-41B2-A044-F8F49459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522914"/>
          </a:xfrm>
        </p:spPr>
        <p:txBody>
          <a:bodyPr>
            <a:normAutofit/>
          </a:bodyPr>
          <a:lstStyle/>
          <a:p>
            <a:r>
              <a:rPr lang="en-US" sz="2400" dirty="0"/>
              <a:t>June 2021 Budget Status Report – ASB Fund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B8F6A9-00AA-45F6-BF31-2E8F58E2B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722" y="1298713"/>
            <a:ext cx="6771861" cy="494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13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CA3C2-26EF-4AF1-909B-9DBD7FA8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89358"/>
          </a:xfrm>
        </p:spPr>
        <p:txBody>
          <a:bodyPr>
            <a:normAutofit/>
          </a:bodyPr>
          <a:lstStyle/>
          <a:p>
            <a:r>
              <a:rPr lang="en-US" sz="2000" dirty="0"/>
              <a:t>May 2021 Budget Status Report – Transportation Vehicle Fund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60EC6C-B7FD-4109-9591-F64420A5B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148" y="1205948"/>
            <a:ext cx="7474226" cy="52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2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CA3C2-26EF-4AF1-909B-9DBD7FA8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89358"/>
          </a:xfrm>
        </p:spPr>
        <p:txBody>
          <a:bodyPr>
            <a:normAutofit/>
          </a:bodyPr>
          <a:lstStyle/>
          <a:p>
            <a:r>
              <a:rPr lang="en-US" sz="2000" dirty="0"/>
              <a:t>June 2021 Budget Status Report – Transportation Vehicle Fund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C17194-57D4-4A74-89EB-CBFA39298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470" y="1431236"/>
            <a:ext cx="6665843" cy="48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5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7192A-0166-4934-8848-94D1D5640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Month-End Fund Balances – Actual and Projected (through 8/31/21)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77DE55-0EF0-453C-AEA9-2E63A8027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111" y="1930400"/>
            <a:ext cx="8065815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7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AF1A-13AA-498C-B967-416F9A83F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– Prior YTD and Current YTD Comparison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608A7FE-74BE-4E86-AA01-9CCB5BF12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904" y="1930400"/>
            <a:ext cx="5484295" cy="4536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E11992-0C06-4C15-955A-6B090E194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199" y="4104499"/>
            <a:ext cx="2848803" cy="23625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38DF50-FC4C-49BE-BF48-63EC1B64A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350" y="1930400"/>
            <a:ext cx="2750499" cy="217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0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309F6-BFB1-4999-A016-850BF3B0F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Forecast – Actual thru 6/30/21 and Projections thru 8/31/21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6B92BA9-0F7D-47D4-B056-E3D68C056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669" y="1930400"/>
            <a:ext cx="7898295" cy="457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AF814-C5AA-4FB0-8C79-423531DD0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Revenue Summary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23CC0A-0889-4878-8E55-02E679E60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716" y="1656522"/>
            <a:ext cx="8019275" cy="48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9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29AA6-0987-4A0C-98A1-E7E771AC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Expenditure Summary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E9DC11-2277-46F5-A14A-B1FE36EEA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896" y="1643270"/>
            <a:ext cx="8282608" cy="48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2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5700-EE81-41B2-A044-F8F49459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522914"/>
          </a:xfrm>
        </p:spPr>
        <p:txBody>
          <a:bodyPr>
            <a:normAutofit/>
          </a:bodyPr>
          <a:lstStyle/>
          <a:p>
            <a:r>
              <a:rPr lang="en-US" sz="2400" dirty="0"/>
              <a:t>May 2021 Budget Status Report – General Fund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CBC29B-AA8C-4946-80A4-C1D8CB706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678" y="1132515"/>
            <a:ext cx="7248939" cy="532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0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5700-EE81-41B2-A044-F8F49459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522914"/>
          </a:xfrm>
        </p:spPr>
        <p:txBody>
          <a:bodyPr>
            <a:normAutofit/>
          </a:bodyPr>
          <a:lstStyle/>
          <a:p>
            <a:r>
              <a:rPr lang="en-US" sz="2400" dirty="0"/>
              <a:t>June 2021 Budget Status Report – General Fund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5CD9A9-3EA3-4F81-A5C3-27F5D639D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417" y="1132515"/>
            <a:ext cx="7712766" cy="53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1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5700-EE81-41B2-A044-F8F49459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522914"/>
          </a:xfrm>
        </p:spPr>
        <p:txBody>
          <a:bodyPr>
            <a:normAutofit/>
          </a:bodyPr>
          <a:lstStyle/>
          <a:p>
            <a:r>
              <a:rPr lang="en-US" sz="2400" dirty="0"/>
              <a:t>May 2021 Budget Status Report – Capital Projects Fund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6BBE82-0A97-4C2F-9A4F-A7D106C71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696" y="1338470"/>
            <a:ext cx="702365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182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234</TotalTime>
  <Words>137</Words>
  <Application>Microsoft Office PowerPoint</Application>
  <PresentationFormat>Widescreen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May/June 2021 Financial Report</vt:lpstr>
      <vt:lpstr>Month-End Fund Balances – Actual and Projected (through 8/31/21)</vt:lpstr>
      <vt:lpstr>General Fund – Prior YTD and Current YTD Comparison</vt:lpstr>
      <vt:lpstr>Financial Forecast – Actual thru 6/30/21 and Projections thru 8/31/21</vt:lpstr>
      <vt:lpstr>General Fund Revenue Summary</vt:lpstr>
      <vt:lpstr>General Fund Expenditure Summary</vt:lpstr>
      <vt:lpstr>May 2021 Budget Status Report – General Fund</vt:lpstr>
      <vt:lpstr>June 2021 Budget Status Report – General Fund</vt:lpstr>
      <vt:lpstr>May 2021 Budget Status Report – Capital Projects Fund</vt:lpstr>
      <vt:lpstr>June 2021 Budget Status Report – Capital Projects Fund</vt:lpstr>
      <vt:lpstr>May 2021 Budget Status Report – Debt Service Fund</vt:lpstr>
      <vt:lpstr>June 2021 Budget Status Report – Debt Service Fund</vt:lpstr>
      <vt:lpstr>May 2021 Budget Status Report – ASB Fund</vt:lpstr>
      <vt:lpstr>June 2021 Budget Status Report – ASB Fund</vt:lpstr>
      <vt:lpstr>May 2021 Budget Status Report – Transportation Vehicle Fund</vt:lpstr>
      <vt:lpstr>June 2021 Budget Status Report – Transportation Vehicle Fund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Woodland SD – April 2021 Financial Report</dc:title>
  <dc:creator>Brown, Stacy</dc:creator>
  <cp:lastModifiedBy>Brown, Stacy</cp:lastModifiedBy>
  <cp:revision>15</cp:revision>
  <dcterms:created xsi:type="dcterms:W3CDTF">2021-05-20T20:58:51Z</dcterms:created>
  <dcterms:modified xsi:type="dcterms:W3CDTF">2021-07-23T00:48:34Z</dcterms:modified>
</cp:coreProperties>
</file>